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66" autoAdjust="0"/>
  </p:normalViewPr>
  <p:slideViewPr>
    <p:cSldViewPr snapToGrid="0">
      <p:cViewPr varScale="1">
        <p:scale>
          <a:sx n="103" d="100"/>
          <a:sy n="103" d="100"/>
        </p:scale>
        <p:origin x="138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6D7BDC-564B-41C2-9688-93DAB8BB96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 smtClean="0"/>
              <a:t>SDx</a:t>
            </a:r>
            <a:r>
              <a:rPr lang="en-US" altLang="ko-KR" dirty="0" smtClean="0"/>
              <a:t> 3D Application</a:t>
            </a:r>
            <a:br>
              <a:rPr lang="en-US" altLang="ko-KR" dirty="0" smtClean="0"/>
            </a:br>
            <a:r>
              <a:rPr lang="ko-KR" altLang="en-US" dirty="0" smtClean="0"/>
              <a:t>개발 과제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A272AE-BF99-43B1-B914-BADDE34E6A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지원자 </a:t>
            </a:r>
            <a:r>
              <a:rPr lang="ko-KR" altLang="en-US" dirty="0" err="1" smtClean="0"/>
              <a:t>권태웅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539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20AE54-7377-45CA-B52B-64ACEB629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서버 부분 </a:t>
            </a:r>
            <a:r>
              <a:rPr lang="ko-KR" altLang="en-US" dirty="0" smtClean="0"/>
              <a:t>아키텍처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B091A5-C5A3-4200-848A-5CBAEBEED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344246" y="2797908"/>
            <a:ext cx="2024185" cy="2907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smtClean="0"/>
              <a:t>Open </a:t>
            </a:r>
            <a:r>
              <a:rPr lang="ko-KR" altLang="en-US" sz="1200" dirty="0" smtClean="0"/>
              <a:t>주소</a:t>
            </a:r>
            <a:r>
              <a:rPr lang="en-US" altLang="ko-KR" sz="1200" dirty="0" smtClean="0"/>
              <a:t>/port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</a:t>
            </a:r>
          </a:p>
          <a:p>
            <a:r>
              <a:rPr lang="en-US" altLang="ko-KR" sz="1200" dirty="0" smtClean="0"/>
              <a:t>localhost:3000</a:t>
            </a:r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Input parameter </a:t>
            </a:r>
            <a:r>
              <a:rPr lang="ko-KR" altLang="en-US" sz="1200" dirty="0" smtClean="0"/>
              <a:t>예외처리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en-US" altLang="ko-KR" sz="1200" dirty="0" err="1" smtClean="0"/>
              <a:t>CreateGreed</a:t>
            </a:r>
            <a:r>
              <a:rPr lang="en-US" altLang="ko-KR" sz="1200" dirty="0" smtClean="0"/>
              <a:t> (</a:t>
            </a:r>
            <a:r>
              <a:rPr lang="ko-KR" altLang="en-US" sz="1200" dirty="0" smtClean="0"/>
              <a:t>그리드 영역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생성</a:t>
            </a:r>
            <a:r>
              <a:rPr lang="en-US" altLang="ko-KR" sz="1200" dirty="0" smtClean="0"/>
              <a:t>)</a:t>
            </a:r>
          </a:p>
          <a:p>
            <a:endParaRPr lang="en-US" altLang="ko-KR" sz="1200" dirty="0" smtClean="0"/>
          </a:p>
          <a:p>
            <a:r>
              <a:rPr lang="en-US" altLang="ko-KR" sz="1200" dirty="0" err="1" smtClean="0"/>
              <a:t>SetObstacleOnGreed</a:t>
            </a:r>
            <a:r>
              <a:rPr lang="en-US" altLang="ko-KR" sz="1200" dirty="0" smtClean="0"/>
              <a:t>(Greed) (</a:t>
            </a:r>
            <a:r>
              <a:rPr lang="ko-KR" altLang="en-US" sz="1200" dirty="0" smtClean="0"/>
              <a:t>그리드에 장애물 그림</a:t>
            </a:r>
            <a:r>
              <a:rPr lang="en-US" altLang="ko-KR" sz="1200" dirty="0" smtClean="0"/>
              <a:t>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344246" y="2516554"/>
            <a:ext cx="2024185" cy="2813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Main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6115538" y="2797908"/>
            <a:ext cx="2024185" cy="2907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 err="1" smtClean="0"/>
              <a:t>SetData</a:t>
            </a:r>
            <a:r>
              <a:rPr lang="en-US" altLang="ko-KR" sz="1100" dirty="0" smtClean="0"/>
              <a:t> (</a:t>
            </a:r>
            <a:r>
              <a:rPr lang="ko-KR" altLang="en-US" sz="1100" dirty="0" smtClean="0"/>
              <a:t>그리드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장애물 세팅</a:t>
            </a:r>
            <a:r>
              <a:rPr lang="en-US" altLang="ko-KR" sz="1100" dirty="0" smtClean="0"/>
              <a:t>)</a:t>
            </a:r>
          </a:p>
          <a:p>
            <a:endParaRPr lang="en-US" altLang="ko-KR" sz="1100" dirty="0" smtClean="0"/>
          </a:p>
          <a:p>
            <a:r>
              <a:rPr lang="en-US" altLang="ko-KR" sz="1100" dirty="0" smtClean="0"/>
              <a:t>handle (</a:t>
            </a:r>
            <a:r>
              <a:rPr lang="ko-KR" altLang="en-US" sz="1100" dirty="0" smtClean="0"/>
              <a:t>데이터를 입력 받았을 때</a:t>
            </a:r>
            <a:r>
              <a:rPr lang="en-US" altLang="ko-KR" sz="1100" dirty="0" smtClean="0"/>
              <a:t>, </a:t>
            </a:r>
            <a:r>
              <a:rPr lang="ko-KR" altLang="en-US" sz="1100" dirty="0" err="1" smtClean="0"/>
              <a:t>접두</a:t>
            </a:r>
            <a:r>
              <a:rPr lang="ko-KR" altLang="en-US" sz="1100" dirty="0" smtClean="0"/>
              <a:t> 데이터로 </a:t>
            </a:r>
            <a:r>
              <a:rPr lang="ko-KR" altLang="en-US" sz="1100" dirty="0" err="1" smtClean="0"/>
              <a:t>파싱하여</a:t>
            </a:r>
            <a:r>
              <a:rPr lang="ko-KR" altLang="en-US" sz="1100" dirty="0" smtClean="0"/>
              <a:t> 데이터 </a:t>
            </a:r>
            <a:r>
              <a:rPr lang="ko-KR" altLang="en-US" sz="1100" dirty="0" err="1" smtClean="0"/>
              <a:t>프로세싱</a:t>
            </a:r>
            <a:r>
              <a:rPr lang="ko-KR" altLang="en-US" sz="1100" dirty="0" smtClean="0"/>
              <a:t> 후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클라이언트에 전달</a:t>
            </a:r>
            <a:r>
              <a:rPr lang="en-US" altLang="ko-KR" sz="1100" dirty="0" smtClean="0"/>
              <a:t>)</a:t>
            </a:r>
          </a:p>
          <a:p>
            <a:endParaRPr lang="en-US" altLang="ko-KR" sz="1100" dirty="0"/>
          </a:p>
          <a:p>
            <a:r>
              <a:rPr lang="en-US" altLang="ko-KR" sz="1100" dirty="0" smtClean="0"/>
              <a:t>connected (</a:t>
            </a:r>
            <a:r>
              <a:rPr lang="ko-KR" altLang="en-US" sz="1100" dirty="0" smtClean="0"/>
              <a:t>연결 확인 함수</a:t>
            </a:r>
            <a:r>
              <a:rPr lang="en-US" altLang="ko-KR" sz="1100" dirty="0" smtClean="0"/>
              <a:t>)</a:t>
            </a:r>
          </a:p>
          <a:p>
            <a:endParaRPr lang="en-US" altLang="ko-KR" sz="1100" dirty="0"/>
          </a:p>
          <a:p>
            <a:r>
              <a:rPr lang="en-US" altLang="ko-KR" sz="1100" dirty="0" err="1" smtClean="0"/>
              <a:t>handle_close</a:t>
            </a:r>
            <a:r>
              <a:rPr lang="en-US" altLang="ko-KR" sz="1100" dirty="0" smtClean="0"/>
              <a:t> (</a:t>
            </a:r>
            <a:r>
              <a:rPr lang="ko-KR" altLang="en-US" sz="1100" dirty="0" smtClean="0"/>
              <a:t>연결 끊김 확인 함수</a:t>
            </a:r>
            <a:r>
              <a:rPr lang="en-US" altLang="ko-KR" sz="1100" dirty="0" smtClean="0"/>
              <a:t>)</a:t>
            </a:r>
          </a:p>
          <a:p>
            <a:endParaRPr lang="ko-KR" altLang="en-US" sz="1100" dirty="0"/>
          </a:p>
        </p:txBody>
      </p:sp>
      <p:sp>
        <p:nvSpPr>
          <p:cNvPr id="7" name="직사각형 6"/>
          <p:cNvSpPr/>
          <p:nvPr/>
        </p:nvSpPr>
        <p:spPr>
          <a:xfrm>
            <a:off x="6115538" y="2516554"/>
            <a:ext cx="2024185" cy="2813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SimpleEcho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158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869035" y="1282431"/>
            <a:ext cx="8422547" cy="55662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</a:rPr>
              <a:t>Unreal Project</a:t>
            </a: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320AE54-7377-45CA-B52B-64ACEB629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클라이언트 </a:t>
            </a:r>
            <a:r>
              <a:rPr lang="ko-KR" altLang="en-US" dirty="0"/>
              <a:t>부분 </a:t>
            </a:r>
            <a:r>
              <a:rPr lang="ko-KR" altLang="en-US" dirty="0" smtClean="0"/>
              <a:t>아키텍처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90773" y="1573116"/>
            <a:ext cx="2024185" cy="2907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smtClean="0"/>
              <a:t>//</a:t>
            </a:r>
            <a:r>
              <a:rPr lang="en-US" altLang="ko-KR" sz="1200" dirty="0" err="1" smtClean="0"/>
              <a:t>WebSocket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기능으로 게임인스턴스에 구현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en-US" altLang="ko-KR" sz="1200" dirty="0" err="1" smtClean="0"/>
              <a:t>Init</a:t>
            </a:r>
            <a:r>
              <a:rPr lang="en-US" altLang="ko-KR" sz="1200" dirty="0" smtClean="0"/>
              <a:t> : localhost:3000</a:t>
            </a:r>
            <a:r>
              <a:rPr lang="ko-KR" altLang="en-US" sz="1200" dirty="0" smtClean="0"/>
              <a:t>과 연결 후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메시지 수신 시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메시지 송신 시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연결 시 이벤트 제공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err="1" smtClean="0"/>
              <a:t>SendMessage</a:t>
            </a:r>
            <a:r>
              <a:rPr lang="en-US" altLang="ko-KR" sz="1200" dirty="0" smtClean="0"/>
              <a:t>() : </a:t>
            </a:r>
            <a:r>
              <a:rPr lang="ko-KR" altLang="en-US" sz="1200" dirty="0" smtClean="0"/>
              <a:t>메시지를 </a:t>
            </a:r>
            <a:r>
              <a:rPr lang="ko-KR" altLang="en-US" sz="1200" dirty="0" err="1" smtClean="0"/>
              <a:t>웹소켓을</a:t>
            </a:r>
            <a:r>
              <a:rPr lang="ko-KR" altLang="en-US" sz="1200" dirty="0" smtClean="0"/>
              <a:t> 통해 서버로 전송</a:t>
            </a:r>
            <a:endParaRPr lang="en-US" altLang="ko-KR" sz="1200" dirty="0" smtClean="0"/>
          </a:p>
          <a:p>
            <a:endParaRPr lang="en-US" altLang="ko-KR" sz="1200" dirty="0" smtClean="0"/>
          </a:p>
          <a:p>
            <a:r>
              <a:rPr lang="en-US" altLang="ko-KR" sz="1200" dirty="0" err="1" smtClean="0"/>
              <a:t>SetObstacleOnGreed</a:t>
            </a:r>
            <a:r>
              <a:rPr lang="en-US" altLang="ko-KR" sz="1200" dirty="0" smtClean="0"/>
              <a:t>(Greed) (</a:t>
            </a:r>
            <a:r>
              <a:rPr lang="ko-KR" altLang="en-US" sz="1200" dirty="0" smtClean="0"/>
              <a:t>그리드에 장애물 그림</a:t>
            </a:r>
            <a:r>
              <a:rPr lang="en-US" altLang="ko-KR" sz="1200" dirty="0" smtClean="0"/>
              <a:t>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190773" y="1291762"/>
            <a:ext cx="2024185" cy="2813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 smtClean="0"/>
              <a:t>WebSocketGameInstance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3319761" y="1908706"/>
            <a:ext cx="2024185" cy="12823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err="1" smtClean="0"/>
              <a:t>ReceiveMsg</a:t>
            </a:r>
            <a:r>
              <a:rPr lang="en-US" altLang="ko-KR" sz="1200" dirty="0" smtClean="0"/>
              <a:t> :</a:t>
            </a:r>
          </a:p>
          <a:p>
            <a:r>
              <a:rPr lang="ko-KR" altLang="en-US" sz="1200" dirty="0" smtClean="0"/>
              <a:t>메시지의 앞부분이</a:t>
            </a:r>
            <a:endParaRPr lang="en-US" altLang="ko-KR" sz="1200" dirty="0" smtClean="0"/>
          </a:p>
          <a:p>
            <a:r>
              <a:rPr lang="en-US" altLang="ko-KR" sz="1200" dirty="0" smtClean="0"/>
              <a:t>Greed</a:t>
            </a:r>
            <a:r>
              <a:rPr lang="ko-KR" altLang="en-US" sz="1200" dirty="0" smtClean="0"/>
              <a:t>일 경우 그리드 </a:t>
            </a:r>
            <a:r>
              <a:rPr lang="en-US" altLang="ko-KR" sz="1200" dirty="0" smtClean="0"/>
              <a:t>size</a:t>
            </a:r>
          </a:p>
          <a:p>
            <a:r>
              <a:rPr lang="en-US" altLang="ko-KR" sz="1200" dirty="0" err="1" smtClean="0"/>
              <a:t>getAllGreed</a:t>
            </a:r>
            <a:r>
              <a:rPr lang="ko-KR" altLang="en-US" sz="1200" dirty="0" smtClean="0"/>
              <a:t>일 경우 그리드 및 장애물 그리는 정보</a:t>
            </a:r>
            <a:endParaRPr lang="en-US" altLang="ko-KR" sz="1200" dirty="0" smtClean="0"/>
          </a:p>
          <a:p>
            <a:r>
              <a:rPr lang="en-US" altLang="ko-KR" sz="1200" dirty="0" err="1" smtClean="0"/>
              <a:t>getRoot</a:t>
            </a:r>
            <a:r>
              <a:rPr lang="en-US" altLang="ko-KR" sz="1200" dirty="0" smtClean="0"/>
              <a:t>(Route</a:t>
            </a:r>
            <a:r>
              <a:rPr lang="ko-KR" altLang="en-US" sz="1200" dirty="0" smtClean="0"/>
              <a:t>의 오류</a:t>
            </a:r>
            <a:r>
              <a:rPr lang="en-US" altLang="ko-KR" sz="1200" dirty="0" smtClean="0"/>
              <a:t>)</a:t>
            </a:r>
            <a:r>
              <a:rPr lang="ko-KR" altLang="en-US" sz="1200" dirty="0" smtClean="0"/>
              <a:t>일 경우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경로 반환</a:t>
            </a:r>
            <a:endParaRPr lang="en-US" altLang="ko-KR" sz="1200" dirty="0" smtClean="0"/>
          </a:p>
        </p:txBody>
      </p:sp>
      <p:sp>
        <p:nvSpPr>
          <p:cNvPr id="7" name="직사각형 6"/>
          <p:cNvSpPr/>
          <p:nvPr/>
        </p:nvSpPr>
        <p:spPr>
          <a:xfrm>
            <a:off x="3319761" y="1627351"/>
            <a:ext cx="2024185" cy="2813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Level BP</a:t>
            </a:r>
            <a:endParaRPr lang="ko-KR" altLang="en-US" dirty="0"/>
          </a:p>
        </p:txBody>
      </p:sp>
      <p:cxnSp>
        <p:nvCxnSpPr>
          <p:cNvPr id="10" name="직선 화살표 연결선 9"/>
          <p:cNvCxnSpPr/>
          <p:nvPr/>
        </p:nvCxnSpPr>
        <p:spPr>
          <a:xfrm flipH="1">
            <a:off x="2214958" y="2365695"/>
            <a:ext cx="654077" cy="838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6579255" y="1908705"/>
            <a:ext cx="2024185" cy="2346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err="1" smtClean="0"/>
              <a:t>SetGreed</a:t>
            </a:r>
            <a:r>
              <a:rPr lang="en-US" altLang="ko-KR" sz="1200" dirty="0" smtClean="0"/>
              <a:t> : </a:t>
            </a:r>
            <a:r>
              <a:rPr lang="ko-KR" altLang="en-US" sz="1200" dirty="0" smtClean="0"/>
              <a:t>그리드 및 장애물을 </a:t>
            </a:r>
            <a:r>
              <a:rPr lang="en-US" altLang="ko-KR" sz="1200" dirty="0" smtClean="0"/>
              <a:t>3D </a:t>
            </a:r>
            <a:r>
              <a:rPr lang="ko-KR" altLang="en-US" sz="1200" dirty="0" smtClean="0"/>
              <a:t>공간에 </a:t>
            </a:r>
            <a:r>
              <a:rPr lang="ko-KR" altLang="en-US" sz="1200" dirty="0" err="1" smtClean="0"/>
              <a:t>스폰</a:t>
            </a:r>
            <a:endParaRPr lang="en-US" altLang="ko-KR" sz="1200" dirty="0" smtClean="0"/>
          </a:p>
          <a:p>
            <a:r>
              <a:rPr lang="en-US" altLang="ko-KR" sz="1200" dirty="0" err="1" smtClean="0"/>
              <a:t>ParseGreedToArray</a:t>
            </a:r>
            <a:r>
              <a:rPr lang="en-US" altLang="ko-KR" sz="1200" dirty="0" smtClean="0"/>
              <a:t> : string </a:t>
            </a:r>
            <a:r>
              <a:rPr lang="ko-KR" altLang="en-US" sz="1200" dirty="0" smtClean="0"/>
              <a:t>그리드 데이터를 배열 데이터로 변경</a:t>
            </a:r>
            <a:endParaRPr lang="en-US" altLang="ko-KR" sz="1200" dirty="0" smtClean="0"/>
          </a:p>
          <a:p>
            <a:r>
              <a:rPr lang="en-US" altLang="ko-KR" sz="1200" dirty="0" err="1" smtClean="0"/>
              <a:t>MakeLocalGreedArr</a:t>
            </a:r>
            <a:r>
              <a:rPr lang="en-US" altLang="ko-KR" sz="1200" dirty="0" smtClean="0"/>
              <a:t> : Greed</a:t>
            </a:r>
            <a:r>
              <a:rPr lang="ko-KR" altLang="en-US" sz="1200" dirty="0" smtClean="0"/>
              <a:t>의 </a:t>
            </a:r>
            <a:r>
              <a:rPr lang="ko-KR" altLang="en-US" sz="1200" dirty="0" err="1" smtClean="0"/>
              <a:t>열별</a:t>
            </a:r>
            <a:r>
              <a:rPr lang="ko-KR" altLang="en-US" sz="1200" dirty="0" smtClean="0"/>
              <a:t> 데이터 생성 함수</a:t>
            </a:r>
            <a:endParaRPr lang="en-US" altLang="ko-KR" sz="1200" dirty="0" smtClean="0"/>
          </a:p>
          <a:p>
            <a:r>
              <a:rPr lang="en-US" altLang="ko-KR" sz="1200" dirty="0" err="1" smtClean="0"/>
              <a:t>SetDestinationID</a:t>
            </a:r>
            <a:r>
              <a:rPr lang="en-US" altLang="ko-KR" sz="1200" dirty="0" smtClean="0"/>
              <a:t> : </a:t>
            </a:r>
            <a:r>
              <a:rPr lang="ko-KR" altLang="en-US" sz="1200" dirty="0" smtClean="0"/>
              <a:t>목적지 배열 세팅 함수</a:t>
            </a:r>
            <a:endParaRPr lang="en-US" altLang="ko-KR" sz="1200" dirty="0" smtClean="0"/>
          </a:p>
        </p:txBody>
      </p:sp>
      <p:sp>
        <p:nvSpPr>
          <p:cNvPr id="12" name="직사각형 11"/>
          <p:cNvSpPr/>
          <p:nvPr/>
        </p:nvSpPr>
        <p:spPr>
          <a:xfrm>
            <a:off x="6579255" y="1627351"/>
            <a:ext cx="2024185" cy="2813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 smtClean="0"/>
              <a:t>BP_GreedManager</a:t>
            </a:r>
            <a:endParaRPr lang="ko-KR" altLang="en-US" sz="1600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5343946" y="2107551"/>
            <a:ext cx="1235310" cy="117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직사각형 14"/>
          <p:cNvSpPr/>
          <p:nvPr/>
        </p:nvSpPr>
        <p:spPr>
          <a:xfrm>
            <a:off x="3319761" y="3663919"/>
            <a:ext cx="2024185" cy="3128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smtClean="0"/>
              <a:t>Initialize : </a:t>
            </a:r>
            <a:r>
              <a:rPr lang="ko-KR" altLang="en-US" sz="1200" dirty="0" smtClean="0"/>
              <a:t>시작되었다는 </a:t>
            </a:r>
            <a:r>
              <a:rPr lang="en-US" altLang="ko-KR" sz="1200" dirty="0" smtClean="0"/>
              <a:t>flag </a:t>
            </a:r>
            <a:r>
              <a:rPr lang="ko-KR" altLang="en-US" sz="1200" dirty="0" smtClean="0"/>
              <a:t>설정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출발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도착 </a:t>
            </a:r>
            <a:r>
              <a:rPr lang="en-US" altLang="ko-KR" sz="1200" dirty="0" smtClean="0"/>
              <a:t>ID </a:t>
            </a:r>
            <a:r>
              <a:rPr lang="ko-KR" altLang="en-US" sz="1200" dirty="0" smtClean="0"/>
              <a:t>세팅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smtClean="0"/>
              <a:t>-----Tick </a:t>
            </a:r>
            <a:r>
              <a:rPr lang="ko-KR" altLang="en-US" sz="1200" dirty="0" smtClean="0"/>
              <a:t>호출 함수</a:t>
            </a:r>
            <a:r>
              <a:rPr lang="en-US" altLang="ko-KR" sz="1200" dirty="0" smtClean="0"/>
              <a:t>-----</a:t>
            </a:r>
          </a:p>
          <a:p>
            <a:r>
              <a:rPr lang="en-US" altLang="ko-KR" sz="1200" dirty="0" smtClean="0"/>
              <a:t>Delta Time </a:t>
            </a:r>
            <a:r>
              <a:rPr lang="ko-KR" altLang="en-US" sz="1200" dirty="0" smtClean="0"/>
              <a:t>활용 필요하여 </a:t>
            </a:r>
            <a:r>
              <a:rPr lang="en-US" altLang="ko-KR" sz="1200" dirty="0" smtClean="0"/>
              <a:t>Tick</a:t>
            </a:r>
            <a:r>
              <a:rPr lang="ko-KR" altLang="en-US" sz="1200" dirty="0" smtClean="0"/>
              <a:t>에서 호출</a:t>
            </a:r>
            <a:endParaRPr lang="en-US" altLang="ko-KR" sz="1200" dirty="0" smtClean="0"/>
          </a:p>
          <a:p>
            <a:r>
              <a:rPr lang="en-US" altLang="ko-KR" sz="1200" dirty="0" err="1" smtClean="0"/>
              <a:t>CreateMoverOnFibonacci</a:t>
            </a:r>
            <a:r>
              <a:rPr lang="en-US" altLang="ko-KR" sz="1200" dirty="0" smtClean="0"/>
              <a:t> : </a:t>
            </a:r>
            <a:r>
              <a:rPr lang="ko-KR" altLang="en-US" sz="1200" dirty="0" smtClean="0"/>
              <a:t>피보나치 수열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초</a:t>
            </a:r>
            <a:r>
              <a:rPr lang="en-US" altLang="ko-KR" sz="1200" dirty="0" smtClean="0"/>
              <a:t>)</a:t>
            </a:r>
            <a:r>
              <a:rPr lang="ko-KR" altLang="en-US" sz="1200" dirty="0" smtClean="0"/>
              <a:t>로 이동체 생성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err="1" smtClean="0"/>
              <a:t>DetectCollisionAndLogging</a:t>
            </a:r>
            <a:r>
              <a:rPr lang="en-US" altLang="ko-KR" sz="1200" dirty="0" smtClean="0"/>
              <a:t> : </a:t>
            </a:r>
            <a:r>
              <a:rPr lang="ko-KR" altLang="en-US" sz="1200" dirty="0" smtClean="0"/>
              <a:t>충돌 발생 시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로깅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dirty="0" err="1" smtClean="0"/>
              <a:t>SetAceel</a:t>
            </a:r>
            <a:r>
              <a:rPr lang="en-US" altLang="ko-KR" sz="1200" dirty="0" smtClean="0"/>
              <a:t> : </a:t>
            </a:r>
            <a:r>
              <a:rPr lang="ko-KR" altLang="en-US" sz="1200" dirty="0" smtClean="0"/>
              <a:t>속도 기반 가속도 </a:t>
            </a:r>
            <a:r>
              <a:rPr lang="en-US" altLang="ko-KR" sz="1200" dirty="0" smtClean="0"/>
              <a:t>frame </a:t>
            </a:r>
            <a:r>
              <a:rPr lang="ko-KR" altLang="en-US" sz="1200" dirty="0" smtClean="0"/>
              <a:t>단위 설정</a:t>
            </a:r>
            <a:endParaRPr lang="en-US" altLang="ko-KR" sz="1200" dirty="0" smtClean="0"/>
          </a:p>
          <a:p>
            <a:r>
              <a:rPr lang="en-US" altLang="ko-KR" sz="1200" dirty="0" err="1" smtClean="0"/>
              <a:t>SetDegAceel</a:t>
            </a:r>
            <a:r>
              <a:rPr lang="en-US" altLang="ko-KR" sz="1200" dirty="0" smtClean="0"/>
              <a:t> : </a:t>
            </a:r>
            <a:r>
              <a:rPr lang="ko-KR" altLang="en-US" sz="1200" dirty="0" smtClean="0"/>
              <a:t>각속도 설정</a:t>
            </a:r>
            <a:endParaRPr lang="en-US" altLang="ko-KR" sz="1200" dirty="0" smtClean="0"/>
          </a:p>
        </p:txBody>
      </p:sp>
      <p:sp>
        <p:nvSpPr>
          <p:cNvPr id="16" name="직사각형 15"/>
          <p:cNvSpPr/>
          <p:nvPr/>
        </p:nvSpPr>
        <p:spPr>
          <a:xfrm>
            <a:off x="3319761" y="3370131"/>
            <a:ext cx="2024185" cy="2813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 smtClean="0"/>
              <a:t>BP_SphereManager</a:t>
            </a:r>
            <a:endParaRPr lang="ko-KR" altLang="en-US" sz="1600" dirty="0"/>
          </a:p>
        </p:txBody>
      </p:sp>
      <p:cxnSp>
        <p:nvCxnSpPr>
          <p:cNvPr id="17" name="직선 화살표 연결선 16"/>
          <p:cNvCxnSpPr>
            <a:stCxn id="16" idx="0"/>
            <a:endCxn id="6" idx="2"/>
          </p:cNvCxnSpPr>
          <p:nvPr/>
        </p:nvCxnSpPr>
        <p:spPr>
          <a:xfrm flipV="1">
            <a:off x="4331854" y="3191069"/>
            <a:ext cx="0" cy="179062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9054166" y="3945273"/>
            <a:ext cx="2024185" cy="2346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dirty="0" smtClean="0"/>
              <a:t>Begin/Destroy </a:t>
            </a:r>
            <a:r>
              <a:rPr lang="ko-KR" altLang="en-US" sz="1200" dirty="0" smtClean="0"/>
              <a:t>시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시간 로깅</a:t>
            </a:r>
            <a:endParaRPr lang="en-US" altLang="ko-KR" sz="1200" dirty="0" smtClean="0"/>
          </a:p>
          <a:p>
            <a:r>
              <a:rPr lang="en-US" altLang="ko-KR" sz="1200" dirty="0" smtClean="0"/>
              <a:t>Initialize : </a:t>
            </a:r>
            <a:r>
              <a:rPr lang="ko-KR" altLang="en-US" sz="1200" dirty="0" smtClean="0"/>
              <a:t>시작 </a:t>
            </a:r>
            <a:r>
              <a:rPr lang="en-US" altLang="ko-KR" sz="1200" dirty="0" smtClean="0"/>
              <a:t>ID </a:t>
            </a:r>
            <a:r>
              <a:rPr lang="ko-KR" altLang="en-US" sz="1200" dirty="0" smtClean="0"/>
              <a:t>도착지 지점 세팅 후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경로 메시지를 서버에 전송</a:t>
            </a:r>
            <a:endParaRPr lang="en-US" altLang="ko-KR" sz="1200" dirty="0" smtClean="0"/>
          </a:p>
          <a:p>
            <a:r>
              <a:rPr lang="en-US" altLang="ko-KR" sz="1200" dirty="0" err="1" smtClean="0"/>
              <a:t>SetRoot</a:t>
            </a:r>
            <a:r>
              <a:rPr lang="en-US" altLang="ko-KR" sz="1200" dirty="0" smtClean="0"/>
              <a:t>(Route) : </a:t>
            </a:r>
            <a:r>
              <a:rPr lang="ko-KR" altLang="en-US" sz="1200" dirty="0" smtClean="0"/>
              <a:t>서버에서 받은 경로 데이터 저장</a:t>
            </a:r>
            <a:endParaRPr lang="en-US" altLang="ko-KR" sz="1200" dirty="0" smtClean="0"/>
          </a:p>
          <a:p>
            <a:r>
              <a:rPr lang="en-US" altLang="ko-KR" sz="1200" dirty="0" smtClean="0"/>
              <a:t> 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9054166" y="3663919"/>
            <a:ext cx="2024185" cy="2813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 smtClean="0"/>
              <a:t>BP_SphereActor</a:t>
            </a:r>
            <a:endParaRPr lang="ko-KR" altLang="en-US" sz="1600" dirty="0"/>
          </a:p>
        </p:txBody>
      </p:sp>
      <p:cxnSp>
        <p:nvCxnSpPr>
          <p:cNvPr id="22" name="직선 화살표 연결선 21"/>
          <p:cNvCxnSpPr/>
          <p:nvPr/>
        </p:nvCxnSpPr>
        <p:spPr>
          <a:xfrm flipH="1">
            <a:off x="5343946" y="4936922"/>
            <a:ext cx="3710220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946" y="5200785"/>
            <a:ext cx="1963598" cy="1168990"/>
          </a:xfrm>
          <a:prstGeom prst="rect">
            <a:avLst/>
          </a:prstGeom>
        </p:spPr>
      </p:pic>
      <p:cxnSp>
        <p:nvCxnSpPr>
          <p:cNvPr id="28" name="직선 화살표 연결선 27"/>
          <p:cNvCxnSpPr/>
          <p:nvPr/>
        </p:nvCxnSpPr>
        <p:spPr>
          <a:xfrm flipH="1" flipV="1">
            <a:off x="6161273" y="6369776"/>
            <a:ext cx="762041" cy="2083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954944" y="6477077"/>
            <a:ext cx="52370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err="1" smtClean="0"/>
              <a:t>maxSpeed</a:t>
            </a:r>
            <a:r>
              <a:rPr lang="en-US" altLang="ko-KR" sz="1100" dirty="0" smtClean="0"/>
              <a:t>(</a:t>
            </a:r>
            <a:r>
              <a:rPr lang="ko-KR" altLang="en-US" sz="1100" dirty="0" smtClean="0"/>
              <a:t>최대 속도</a:t>
            </a:r>
            <a:r>
              <a:rPr lang="en-US" altLang="ko-KR" sz="1100" dirty="0" smtClean="0"/>
              <a:t>), </a:t>
            </a:r>
            <a:r>
              <a:rPr lang="en-US" altLang="ko-KR" sz="1100" dirty="0" err="1" smtClean="0"/>
              <a:t>minSpeed</a:t>
            </a:r>
            <a:r>
              <a:rPr lang="en-US" altLang="ko-KR" sz="1100" dirty="0" smtClean="0"/>
              <a:t>(</a:t>
            </a:r>
            <a:r>
              <a:rPr lang="ko-KR" altLang="en-US" sz="1100" dirty="0" smtClean="0"/>
              <a:t>최저 속도</a:t>
            </a:r>
            <a:r>
              <a:rPr lang="en-US" altLang="ko-KR" sz="1100" dirty="0" smtClean="0"/>
              <a:t>), </a:t>
            </a:r>
            <a:r>
              <a:rPr lang="en-US" altLang="ko-KR" sz="1100" dirty="0" err="1" smtClean="0"/>
              <a:t>accelSpeed</a:t>
            </a:r>
            <a:r>
              <a:rPr lang="en-US" altLang="ko-KR" sz="1100" dirty="0" smtClean="0"/>
              <a:t>(</a:t>
            </a:r>
            <a:r>
              <a:rPr lang="ko-KR" altLang="en-US" sz="1100" dirty="0" smtClean="0"/>
              <a:t>초당 가속도</a:t>
            </a:r>
            <a:r>
              <a:rPr lang="en-US" altLang="ko-KR" sz="1100" dirty="0" smtClean="0"/>
              <a:t>), </a:t>
            </a:r>
            <a:r>
              <a:rPr lang="en-US" altLang="ko-KR" sz="1100" dirty="0" err="1" smtClean="0"/>
              <a:t>degAccelSpeed</a:t>
            </a:r>
            <a:r>
              <a:rPr lang="en-US" altLang="ko-KR" sz="1100" dirty="0" smtClean="0"/>
              <a:t>(</a:t>
            </a:r>
            <a:r>
              <a:rPr lang="ko-KR" altLang="en-US" sz="1100" dirty="0" smtClean="0"/>
              <a:t>각속도</a:t>
            </a:r>
            <a:r>
              <a:rPr lang="en-US" altLang="ko-KR" sz="1100" dirty="0" smtClean="0"/>
              <a:t>)</a:t>
            </a:r>
            <a:r>
              <a:rPr lang="ko-KR" altLang="en-US" sz="1100" dirty="0" smtClean="0"/>
              <a:t>는 값 입력 가능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579956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서버에서 그리드 및 장애물 생성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535486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python ServerMain.py {</a:t>
            </a:r>
            <a:r>
              <a:rPr lang="ko-KR" altLang="en-US" dirty="0" smtClean="0"/>
              <a:t>그리드 수</a:t>
            </a:r>
            <a:r>
              <a:rPr lang="en-US" altLang="ko-KR" dirty="0" smtClean="0"/>
              <a:t>} {</a:t>
            </a:r>
            <a:r>
              <a:rPr lang="ko-KR" altLang="en-US" dirty="0" smtClean="0"/>
              <a:t>장애물 수</a:t>
            </a:r>
            <a:r>
              <a:rPr lang="en-US" altLang="ko-KR" dirty="0" smtClean="0"/>
              <a:t>}</a:t>
            </a:r>
            <a:r>
              <a:rPr lang="ko-KR" altLang="en-US" dirty="0" smtClean="0"/>
              <a:t>를 입력하면 그리드가 생성된다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실행과 동시에 랜덤으로 장애물을 구성하며 장애물이 있는 곳은 </a:t>
            </a:r>
            <a:r>
              <a:rPr lang="en-US" altLang="ko-KR" dirty="0" smtClean="0"/>
              <a:t>1</a:t>
            </a:r>
            <a:r>
              <a:rPr lang="ko-KR" altLang="en-US" dirty="0" smtClean="0"/>
              <a:t>로 </a:t>
            </a:r>
            <a:r>
              <a:rPr lang="ko-KR" altLang="en-US" dirty="0" smtClean="0"/>
              <a:t>표기</a:t>
            </a:r>
            <a:endParaRPr lang="en-US" altLang="ko-KR" dirty="0" smtClean="0"/>
          </a:p>
          <a:p>
            <a:r>
              <a:rPr lang="ko-KR" altLang="en-US" dirty="0" err="1" smtClean="0"/>
              <a:t>경로탐색</a:t>
            </a:r>
            <a:r>
              <a:rPr lang="ko-KR" altLang="en-US" dirty="0" smtClean="0"/>
              <a:t> 알고리즘이 완전치 않기에 자주 갇혀서 </a:t>
            </a:r>
            <a:r>
              <a:rPr lang="ko-KR" altLang="en-US" dirty="0" err="1" smtClean="0"/>
              <a:t>무한루프에</a:t>
            </a:r>
            <a:r>
              <a:rPr lang="ko-KR" altLang="en-US" dirty="0" smtClean="0"/>
              <a:t> 빠지는 현상이 </a:t>
            </a:r>
            <a:r>
              <a:rPr lang="ko-KR" altLang="en-US" dirty="0" smtClean="0"/>
              <a:t>존재</a:t>
            </a:r>
            <a:endParaRPr lang="en-US" altLang="ko-KR" dirty="0" smtClean="0"/>
          </a:p>
          <a:p>
            <a:r>
              <a:rPr lang="ko-KR" altLang="en-US" dirty="0" smtClean="0"/>
              <a:t>특히 </a:t>
            </a:r>
            <a:r>
              <a:rPr lang="ko-KR" altLang="en-US" dirty="0" smtClean="0"/>
              <a:t>우측의 바둑의 호처럼 파진 부분에 들어가면 나오지 못하고 </a:t>
            </a:r>
            <a:r>
              <a:rPr lang="ko-KR" altLang="en-US" dirty="0" err="1" smtClean="0"/>
              <a:t>무한루프에</a:t>
            </a:r>
            <a:r>
              <a:rPr lang="ko-KR" altLang="en-US" dirty="0" smtClean="0"/>
              <a:t> 빠지는데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이는</a:t>
            </a:r>
            <a:r>
              <a:rPr lang="en-US" altLang="ko-KR" dirty="0" smtClean="0"/>
              <a:t> </a:t>
            </a:r>
            <a:r>
              <a:rPr lang="ko-KR" altLang="en-US" dirty="0" smtClean="0"/>
              <a:t>호 부분을 메우는 식으로 하여 시뮬레이션 알고리즘을 </a:t>
            </a:r>
            <a:r>
              <a:rPr lang="ko-KR" altLang="en-US" dirty="0" smtClean="0"/>
              <a:t>보완</a:t>
            </a:r>
            <a:r>
              <a:rPr lang="en-US" altLang="ko-KR" dirty="0" smtClean="0"/>
              <a:t> </a:t>
            </a:r>
            <a:r>
              <a:rPr lang="ko-KR" altLang="en-US" dirty="0" smtClean="0"/>
              <a:t>필요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410" y="2580512"/>
            <a:ext cx="3672202" cy="189827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9765" y="6230268"/>
            <a:ext cx="781159" cy="38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93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서버에서 그리드 및 장애물 생성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679511"/>
            <a:ext cx="8596668" cy="5178490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파이썬과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언리얼은</a:t>
            </a:r>
            <a:r>
              <a:rPr lang="ko-KR" altLang="en-US" dirty="0" smtClean="0"/>
              <a:t> 좌표계가 달라 좌우 대칭으로 </a:t>
            </a:r>
            <a:r>
              <a:rPr lang="ko-KR" altLang="en-US" dirty="0" err="1" smtClean="0"/>
              <a:t>맵이</a:t>
            </a:r>
            <a:r>
              <a:rPr lang="ko-KR" altLang="en-US" dirty="0" smtClean="0"/>
              <a:t> 형성됨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err="1" smtClean="0"/>
              <a:t>경로탐색</a:t>
            </a:r>
            <a:r>
              <a:rPr lang="ko-KR" altLang="en-US" dirty="0" smtClean="0"/>
              <a:t> </a:t>
            </a:r>
            <a:r>
              <a:rPr lang="ko-KR" altLang="en-US" dirty="0" smtClean="0"/>
              <a:t>알고리즘이 완전치 않기에 자주 갇혀서 </a:t>
            </a:r>
            <a:r>
              <a:rPr lang="ko-KR" altLang="en-US" dirty="0" err="1" smtClean="0"/>
              <a:t>무한루프에</a:t>
            </a:r>
            <a:r>
              <a:rPr lang="ko-KR" altLang="en-US" dirty="0" smtClean="0"/>
              <a:t> 빠지는 현상이 </a:t>
            </a:r>
            <a:r>
              <a:rPr lang="ko-KR" altLang="en-US" dirty="0" smtClean="0"/>
              <a:t>존재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무한루프에</a:t>
            </a:r>
            <a:r>
              <a:rPr lang="ko-KR" altLang="en-US" dirty="0" smtClean="0"/>
              <a:t> 빠질 경우</a:t>
            </a:r>
            <a:r>
              <a:rPr lang="en-US" altLang="ko-KR" dirty="0" smtClean="0"/>
              <a:t>, python </a:t>
            </a:r>
            <a:r>
              <a:rPr lang="ko-KR" altLang="en-US" dirty="0" smtClean="0"/>
              <a:t>프로그램 재 실행 필요</a:t>
            </a:r>
            <a:endParaRPr lang="en-US" altLang="ko-KR" dirty="0" smtClean="0"/>
          </a:p>
          <a:p>
            <a:r>
              <a:rPr lang="ko-KR" altLang="en-US" dirty="0" smtClean="0"/>
              <a:t>또한 우선적으로 제일 </a:t>
            </a:r>
            <a:r>
              <a:rPr lang="ko-KR" altLang="en-US" dirty="0" err="1" smtClean="0"/>
              <a:t>앞행</a:t>
            </a:r>
            <a:r>
              <a:rPr lang="en-US" altLang="ko-KR" dirty="0" smtClean="0"/>
              <a:t>(</a:t>
            </a:r>
            <a:r>
              <a:rPr lang="ko-KR" altLang="en-US" dirty="0" smtClean="0"/>
              <a:t>도착지 라인</a:t>
            </a:r>
            <a:r>
              <a:rPr lang="en-US" altLang="ko-KR" dirty="0" smtClean="0"/>
              <a:t>)</a:t>
            </a:r>
            <a:r>
              <a:rPr lang="ko-KR" altLang="en-US" dirty="0" smtClean="0"/>
              <a:t>으로 가도록 시뮬레이션이 설계되어 있기에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부분에서는 </a:t>
            </a:r>
            <a:r>
              <a:rPr lang="ko-KR" altLang="en-US" dirty="0" smtClean="0"/>
              <a:t>충돌 잦음</a:t>
            </a:r>
            <a:r>
              <a:rPr lang="en-US" altLang="ko-KR" dirty="0" smtClean="0"/>
              <a:t>(</a:t>
            </a:r>
            <a:r>
              <a:rPr lang="ko-KR" altLang="en-US" dirty="0" smtClean="0"/>
              <a:t>가속도는 더 늦은 이동체만 줄어듦</a:t>
            </a:r>
            <a:r>
              <a:rPr lang="en-US" altLang="ko-KR" dirty="0" smtClean="0"/>
              <a:t>)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310" y="2079511"/>
            <a:ext cx="4220164" cy="218152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275" y="2079511"/>
            <a:ext cx="3167551" cy="244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57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클라이언트에서의 경로 탐색 예시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5580184"/>
            <a:ext cx="8596668" cy="461177"/>
          </a:xfrm>
        </p:spPr>
        <p:txBody>
          <a:bodyPr>
            <a:normAutofit fontScale="92500"/>
          </a:bodyPr>
          <a:lstStyle/>
          <a:p>
            <a:r>
              <a:rPr lang="ko-KR" altLang="en-US" dirty="0" smtClean="0"/>
              <a:t>의도적으로 회전 각속도 </a:t>
            </a:r>
            <a:r>
              <a:rPr lang="en-US" altLang="ko-KR" dirty="0" smtClean="0"/>
              <a:t>: 360</a:t>
            </a:r>
            <a:r>
              <a:rPr lang="ko-KR" altLang="en-US" dirty="0" smtClean="0"/>
              <a:t>도</a:t>
            </a:r>
            <a:r>
              <a:rPr lang="en-US" altLang="ko-KR" dirty="0" smtClean="0"/>
              <a:t>/</a:t>
            </a:r>
            <a:r>
              <a:rPr lang="ko-KR" altLang="en-US" dirty="0" smtClean="0"/>
              <a:t>초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각가속도</a:t>
            </a:r>
            <a:r>
              <a:rPr lang="ko-KR" altLang="en-US" dirty="0" smtClean="0"/>
              <a:t> </a:t>
            </a:r>
            <a:r>
              <a:rPr lang="en-US" altLang="ko-KR" dirty="0" smtClean="0"/>
              <a:t>: 1m/s^2</a:t>
            </a:r>
            <a:r>
              <a:rPr lang="ko-KR" altLang="en-US" dirty="0" smtClean="0"/>
              <a:t>로 설정하고 실행한 영상</a:t>
            </a:r>
            <a:endParaRPr lang="ko-KR" altLang="en-US" dirty="0"/>
          </a:p>
        </p:txBody>
      </p:sp>
      <p:pic>
        <p:nvPicPr>
          <p:cNvPr id="5" name="시뮬레이션 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350" y="1503363"/>
            <a:ext cx="6591300" cy="370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28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클라이언트에서의 경로 탐색 예시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3" y="5580184"/>
            <a:ext cx="8914341" cy="1030166"/>
          </a:xfrm>
        </p:spPr>
        <p:txBody>
          <a:bodyPr>
            <a:normAutofit fontScale="92500"/>
          </a:bodyPr>
          <a:lstStyle/>
          <a:p>
            <a:r>
              <a:rPr lang="ko-KR" altLang="en-US" dirty="0" smtClean="0"/>
              <a:t>요구사항대로 회전 각속도 </a:t>
            </a:r>
            <a:r>
              <a:rPr lang="en-US" altLang="ko-KR" dirty="0" smtClean="0"/>
              <a:t>: 100</a:t>
            </a:r>
            <a:r>
              <a:rPr lang="ko-KR" altLang="en-US" dirty="0" smtClean="0"/>
              <a:t>도</a:t>
            </a:r>
            <a:r>
              <a:rPr lang="en-US" altLang="ko-KR" dirty="0" smtClean="0"/>
              <a:t>/</a:t>
            </a:r>
            <a:r>
              <a:rPr lang="ko-KR" altLang="en-US" dirty="0" smtClean="0"/>
              <a:t>초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각가속도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en-US" altLang="ko-KR" dirty="0" smtClean="0"/>
              <a:t>0.1m/s^2</a:t>
            </a:r>
            <a:r>
              <a:rPr lang="ko-KR" altLang="en-US" dirty="0" smtClean="0"/>
              <a:t>로 설정하고 실행한 영상</a:t>
            </a:r>
            <a:endParaRPr lang="en-US" altLang="ko-KR" dirty="0" smtClean="0"/>
          </a:p>
          <a:p>
            <a:r>
              <a:rPr lang="ko-KR" altLang="en-US" dirty="0" smtClean="0"/>
              <a:t>실제 충돌 발생함</a:t>
            </a:r>
            <a:r>
              <a:rPr lang="en-US" altLang="ko-KR" dirty="0" smtClean="0"/>
              <a:t>. </a:t>
            </a:r>
            <a:r>
              <a:rPr lang="ko-KR" altLang="en-US" dirty="0" smtClean="0"/>
              <a:t>테스트 편의성을 위해 </a:t>
            </a:r>
            <a:r>
              <a:rPr lang="en-US" altLang="ko-KR" dirty="0" smtClean="0"/>
              <a:t>1m/s^2</a:t>
            </a:r>
            <a:r>
              <a:rPr lang="ko-KR" altLang="en-US" dirty="0" smtClean="0"/>
              <a:t>으로만 </a:t>
            </a:r>
            <a:r>
              <a:rPr lang="ko-KR" altLang="en-US" dirty="0" smtClean="0"/>
              <a:t>했는데 </a:t>
            </a:r>
            <a:r>
              <a:rPr lang="ko-KR" altLang="en-US" dirty="0" err="1" smtClean="0"/>
              <a:t>안맞는</a:t>
            </a:r>
            <a:r>
              <a:rPr lang="ko-KR" altLang="en-US" dirty="0" smtClean="0"/>
              <a:t> </a:t>
            </a:r>
            <a:r>
              <a:rPr lang="ko-KR" altLang="en-US" dirty="0" smtClean="0"/>
              <a:t>경우가 </a:t>
            </a:r>
            <a:r>
              <a:rPr lang="ko-KR" altLang="en-US" dirty="0" smtClean="0"/>
              <a:t>있음</a:t>
            </a:r>
            <a:endParaRPr lang="ko-KR" altLang="en-US" dirty="0"/>
          </a:p>
        </p:txBody>
      </p:sp>
      <p:pic>
        <p:nvPicPr>
          <p:cNvPr id="4" name="2025-01-08 00-39-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3200" y="1520825"/>
            <a:ext cx="6287911" cy="353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4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로그 생성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3" y="5580184"/>
            <a:ext cx="8914341" cy="1030166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클라이언트에서 </a:t>
            </a:r>
            <a:r>
              <a:rPr lang="ko-KR" altLang="en-US" dirty="0" err="1" smtClean="0"/>
              <a:t>액터가</a:t>
            </a:r>
            <a:r>
              <a:rPr lang="ko-KR" altLang="en-US" dirty="0" smtClean="0"/>
              <a:t> 파괴되는 순간 가지고 있던 로그 정보를 서버로 전송</a:t>
            </a:r>
            <a:endParaRPr lang="en-US" altLang="ko-KR" dirty="0" smtClean="0"/>
          </a:p>
          <a:p>
            <a:r>
              <a:rPr lang="ko-KR" altLang="en-US" dirty="0" smtClean="0"/>
              <a:t>서버에서는 해당 내용을 프로젝트 폴더 내</a:t>
            </a:r>
            <a:r>
              <a:rPr lang="en-US" altLang="ko-KR" dirty="0" smtClean="0"/>
              <a:t>, logFile.txt</a:t>
            </a:r>
            <a:r>
              <a:rPr lang="ko-KR" altLang="en-US" dirty="0" smtClean="0"/>
              <a:t>로 </a:t>
            </a:r>
            <a:r>
              <a:rPr lang="ko-KR" altLang="en-US" dirty="0" smtClean="0"/>
              <a:t>생성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40" y="1270000"/>
            <a:ext cx="3516154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17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998</TotalTime>
  <Words>473</Words>
  <Application>Microsoft Office PowerPoint</Application>
  <PresentationFormat>와이드스크린</PresentationFormat>
  <Paragraphs>87</Paragraphs>
  <Slides>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HY그래픽M</vt:lpstr>
      <vt:lpstr>맑은 고딕</vt:lpstr>
      <vt:lpstr>Arial</vt:lpstr>
      <vt:lpstr>Trebuchet MS</vt:lpstr>
      <vt:lpstr>Wingdings 3</vt:lpstr>
      <vt:lpstr>패싯</vt:lpstr>
      <vt:lpstr>SDx 3D Application 개발 과제</vt:lpstr>
      <vt:lpstr>서버 부분 아키텍처</vt:lpstr>
      <vt:lpstr>클라이언트 부분 아키텍처</vt:lpstr>
      <vt:lpstr>서버에서 그리드 및 장애물 생성</vt:lpstr>
      <vt:lpstr>서버에서 그리드 및 장애물 생성</vt:lpstr>
      <vt:lpstr>클라이언트에서의 경로 탐색 예시</vt:lpstr>
      <vt:lpstr>클라이언트에서의 경로 탐색 예시</vt:lpstr>
      <vt:lpstr>로그 생성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현대오토에버 과제</dc:title>
  <dc:creator>User</dc:creator>
  <cp:lastModifiedBy>Admin</cp:lastModifiedBy>
  <cp:revision>38</cp:revision>
  <dcterms:created xsi:type="dcterms:W3CDTF">2025-01-03T17:07:03Z</dcterms:created>
  <dcterms:modified xsi:type="dcterms:W3CDTF">2025-01-08T13:06:31Z</dcterms:modified>
</cp:coreProperties>
</file>

<file path=docProps/thumbnail.jpeg>
</file>